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3" r:id="rId2"/>
    <p:sldId id="259" r:id="rId3"/>
    <p:sldId id="296" r:id="rId4"/>
    <p:sldId id="325" r:id="rId5"/>
    <p:sldId id="297" r:id="rId6"/>
    <p:sldId id="329" r:id="rId7"/>
    <p:sldId id="323" r:id="rId8"/>
    <p:sldId id="324" r:id="rId9"/>
    <p:sldId id="328" r:id="rId10"/>
    <p:sldId id="326" r:id="rId11"/>
    <p:sldId id="331" r:id="rId12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1A8"/>
    <a:srgbClr val="7F7F7F"/>
    <a:srgbClr val="011224"/>
    <a:srgbClr val="347850"/>
    <a:srgbClr val="B9E1C9"/>
    <a:srgbClr val="50B478"/>
    <a:srgbClr val="EEDB70"/>
    <a:srgbClr val="FEEBB9"/>
    <a:srgbClr val="DD76A5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>
        <p:scale>
          <a:sx n="76" d="100"/>
          <a:sy n="76" d="100"/>
        </p:scale>
        <p:origin x="122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03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123728" y="4797152"/>
            <a:ext cx="6804248" cy="9625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16632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90344"/>
            <a:ext cx="834086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79712" y="4797152"/>
            <a:ext cx="7164288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000" dirty="0"/>
              <a:t>Saudi Arabia Used Car Market</a:t>
            </a:r>
            <a:endParaRPr lang="ko-KR" altLang="en-US" sz="5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Gear Type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8BA02853-E4C7-117A-9F7C-B486CB833361}"/>
              </a:ext>
            </a:extLst>
          </p:cNvPr>
          <p:cNvSpPr txBox="1">
            <a:spLocks/>
          </p:cNvSpPr>
          <p:nvPr/>
        </p:nvSpPr>
        <p:spPr>
          <a:xfrm>
            <a:off x="609601" y="1421160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sold transmission, manual or automatic?</a:t>
            </a:r>
            <a:endParaRPr lang="en-US" altLang="ko-KR" dirty="0">
              <a:cs typeface="굴림" pitchFamily="50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09B10A-0606-8AB6-E6BF-0800818B1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2576562"/>
            <a:ext cx="10506288" cy="247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979712" y="5085184"/>
            <a:ext cx="7164288" cy="1152128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91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588224" y="205773"/>
            <a:ext cx="2223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151A8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0151A8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55776" y="1196752"/>
            <a:ext cx="6084168" cy="784161"/>
            <a:chOff x="3059832" y="1367100"/>
            <a:chExt cx="6084168" cy="784161"/>
          </a:xfrm>
        </p:grpSpPr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3059832" y="136710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3735270" y="165208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Largest Market </a:t>
              </a:r>
            </a:p>
          </p:txBody>
        </p:sp>
        <p:sp>
          <p:nvSpPr>
            <p:cNvPr id="89" name="Text Box 11"/>
            <p:cNvSpPr txBox="1">
              <a:spLocks noChangeArrowheads="1"/>
            </p:cNvSpPr>
            <p:nvPr/>
          </p:nvSpPr>
          <p:spPr bwMode="auto">
            <a:xfrm>
              <a:off x="3779912" y="190504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largest market by region in Saudi Arabia</a:t>
              </a:r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3637349" y="157438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2555776" y="1966372"/>
            <a:ext cx="6084168" cy="784161"/>
            <a:chOff x="3059832" y="2136720"/>
            <a:chExt cx="6084168" cy="784161"/>
          </a:xfrm>
        </p:grpSpPr>
        <p:sp>
          <p:nvSpPr>
            <p:cNvPr id="90" name="TextBox 13"/>
            <p:cNvSpPr txBox="1">
              <a:spLocks noChangeArrowheads="1"/>
            </p:cNvSpPr>
            <p:nvPr/>
          </p:nvSpPr>
          <p:spPr bwMode="auto">
            <a:xfrm>
              <a:off x="3059832" y="213672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3735270" y="242170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Car Brand </a:t>
              </a:r>
            </a:p>
          </p:txBody>
        </p:sp>
        <p:sp>
          <p:nvSpPr>
            <p:cNvPr id="92" name="Text Box 11"/>
            <p:cNvSpPr txBox="1">
              <a:spLocks noChangeArrowheads="1"/>
            </p:cNvSpPr>
            <p:nvPr/>
          </p:nvSpPr>
          <p:spPr bwMode="auto">
            <a:xfrm>
              <a:off x="3779912" y="267466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car brand listed for sale</a:t>
              </a: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637349" y="235162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555776" y="2724562"/>
            <a:ext cx="6084168" cy="784161"/>
            <a:chOff x="3059832" y="2894910"/>
            <a:chExt cx="6084168" cy="784161"/>
          </a:xfrm>
        </p:grpSpPr>
        <p:sp>
          <p:nvSpPr>
            <p:cNvPr id="93" name="TextBox 13"/>
            <p:cNvSpPr txBox="1">
              <a:spLocks noChangeArrowheads="1"/>
            </p:cNvSpPr>
            <p:nvPr/>
          </p:nvSpPr>
          <p:spPr bwMode="auto">
            <a:xfrm>
              <a:off x="3059832" y="289491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3735270" y="3179891"/>
              <a:ext cx="32118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The Most Significant Features </a:t>
              </a:r>
            </a:p>
          </p:txBody>
        </p:sp>
        <p:sp>
          <p:nvSpPr>
            <p:cNvPr id="95" name="Text Box 11"/>
            <p:cNvSpPr txBox="1">
              <a:spLocks noChangeArrowheads="1"/>
            </p:cNvSpPr>
            <p:nvPr/>
          </p:nvSpPr>
          <p:spPr bwMode="auto">
            <a:xfrm>
              <a:off x="3779912" y="343285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significant features influence on the price of a used car</a:t>
              </a: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3637349" y="308314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2555776" y="3478942"/>
            <a:ext cx="6084168" cy="784161"/>
            <a:chOff x="3059832" y="3649290"/>
            <a:chExt cx="6084168" cy="784161"/>
          </a:xfrm>
        </p:grpSpPr>
        <p:sp>
          <p:nvSpPr>
            <p:cNvPr id="96" name="TextBox 13"/>
            <p:cNvSpPr txBox="1">
              <a:spLocks noChangeArrowheads="1"/>
            </p:cNvSpPr>
            <p:nvPr/>
          </p:nvSpPr>
          <p:spPr bwMode="auto">
            <a:xfrm>
              <a:off x="3059832" y="36492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3735270" y="393427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The Price Range</a:t>
              </a:r>
            </a:p>
          </p:txBody>
        </p:sp>
        <p:sp>
          <p:nvSpPr>
            <p:cNvPr id="98" name="Text Box 11"/>
            <p:cNvSpPr txBox="1">
              <a:spLocks noChangeArrowheads="1"/>
            </p:cNvSpPr>
            <p:nvPr/>
          </p:nvSpPr>
          <p:spPr bwMode="auto">
            <a:xfrm>
              <a:off x="3779912" y="4187230"/>
              <a:ext cx="48640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price range for used cars that are approximately four years old</a:t>
              </a: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3637349" y="386038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7">
            <a:extLst>
              <a:ext uri="{FF2B5EF4-FFF2-40B4-BE49-F238E27FC236}">
                <a16:creationId xmlns:a16="http://schemas.microsoft.com/office/drawing/2014/main" id="{F637831F-9030-B0A0-8D1F-2C5F19809FE6}"/>
              </a:ext>
            </a:extLst>
          </p:cNvPr>
          <p:cNvGrpSpPr/>
          <p:nvPr/>
        </p:nvGrpSpPr>
        <p:grpSpPr>
          <a:xfrm>
            <a:off x="2555776" y="4318207"/>
            <a:ext cx="6084168" cy="784161"/>
            <a:chOff x="3059832" y="4373190"/>
            <a:chExt cx="6084168" cy="784161"/>
          </a:xfrm>
        </p:grpSpPr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264EC901-C49E-7683-90F4-8A94E00EC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832" y="43731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3528D7FD-1949-7D5D-C710-8046C8EB7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270" y="465817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Gear Type</a:t>
              </a: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9122C2B4-1C28-929E-7157-43781BF74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91113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sold transmission, manual or automatic?</a:t>
              </a:r>
            </a:p>
          </p:txBody>
        </p:sp>
        <p:cxnSp>
          <p:nvCxnSpPr>
            <p:cNvPr id="11" name="직선 연결선 109">
              <a:extLst>
                <a:ext uri="{FF2B5EF4-FFF2-40B4-BE49-F238E27FC236}">
                  <a16:creationId xmlns:a16="http://schemas.microsoft.com/office/drawing/2014/main" id="{BB39499C-4BD9-DD4E-FCE0-D31DE48C1DFE}"/>
                </a:ext>
              </a:extLst>
            </p:cNvPr>
            <p:cNvCxnSpPr/>
            <p:nvPr/>
          </p:nvCxnSpPr>
          <p:spPr>
            <a:xfrm>
              <a:off x="3637349" y="459190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1527" y="1700808"/>
            <a:ext cx="5410943" cy="266429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Syarah</a:t>
            </a:r>
            <a:r>
              <a:rPr lang="en-US" altLang="ko-KR" sz="2000" b="1" dirty="0"/>
              <a:t>, </a:t>
            </a:r>
            <a:r>
              <a:rPr lang="en-US" altLang="ko-KR" sz="2000" dirty="0"/>
              <a:t>online app used car seller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Rows: </a:t>
            </a:r>
            <a:r>
              <a:rPr lang="en-US" altLang="ko-KR" sz="2000" dirty="0"/>
              <a:t>5624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Columns: </a:t>
            </a:r>
            <a:r>
              <a:rPr lang="en-US" altLang="ko-KR" sz="2000" dirty="0"/>
              <a:t>11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Data Types: </a:t>
            </a:r>
            <a:r>
              <a:rPr lang="en-US" altLang="ko-KR" sz="2000" dirty="0"/>
              <a:t>Strings, numbers, and Boolean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No Null values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Year: </a:t>
            </a:r>
            <a:r>
              <a:rPr lang="en-US" altLang="ko-KR" sz="2000" dirty="0"/>
              <a:t>2023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Description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13635" y="3695730"/>
            <a:ext cx="5987007" cy="648072"/>
          </a:xfrm>
        </p:spPr>
        <p:txBody>
          <a:bodyPr>
            <a:norm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굴림" pitchFamily="50" charset="-127"/>
              </a:rPr>
              <a:t>After:</a:t>
            </a:r>
            <a:endParaRPr lang="en-US" altLang="ko-KR" sz="16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Cleaning: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C6AEC-8584-F0EB-4F21-6B3CFB75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" y="1817508"/>
            <a:ext cx="9144000" cy="1464623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CC6385-1CFB-BF33-DAFB-F91893BE2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8132"/>
            <a:ext cx="9144000" cy="1728519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DAD83AD0-F289-C127-E633-9429CF5F1321}"/>
              </a:ext>
            </a:extLst>
          </p:cNvPr>
          <p:cNvSpPr txBox="1">
            <a:spLocks/>
          </p:cNvSpPr>
          <p:nvPr/>
        </p:nvSpPr>
        <p:spPr>
          <a:xfrm>
            <a:off x="179512" y="1437139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굴림" pitchFamily="50" charset="-127"/>
              </a:rPr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70134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979712" y="5085184"/>
            <a:ext cx="7164288" cy="1152128"/>
          </a:xfrm>
        </p:spPr>
        <p:txBody>
          <a:bodyPr/>
          <a:lstStyle/>
          <a:p>
            <a:r>
              <a:rPr lang="en-US" altLang="ko-KR" dirty="0"/>
              <a:t>Results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746648" cy="648072"/>
          </a:xfrm>
        </p:spPr>
        <p:txBody>
          <a:bodyPr/>
          <a:lstStyle/>
          <a:p>
            <a:r>
              <a:rPr lang="en-US" altLang="ko-KR" dirty="0"/>
              <a:t>The largest market by region :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Largest Market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562EB-0CD3-1B66-12DB-25B97451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5" t="-128" r="-213" b="128"/>
          <a:stretch/>
        </p:blipFill>
        <p:spPr>
          <a:xfrm>
            <a:off x="3667839" y="1054772"/>
            <a:ext cx="5472608" cy="57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026567" cy="648072"/>
          </a:xfrm>
        </p:spPr>
        <p:txBody>
          <a:bodyPr/>
          <a:lstStyle/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car brand listed for sale: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Car Brand 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B8A6E-E7B7-2CD3-BD65-39045C4D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24744"/>
            <a:ext cx="6467828" cy="55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026567" cy="6480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significant features influence on the price of a used car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The Most Significant F</a:t>
            </a:r>
            <a:r>
              <a:rPr lang="en-US" altLang="ko-KR" sz="2800" dirty="0">
                <a:latin typeface="+mj-lt"/>
                <a:ea typeface="맑은 고딕" pitchFamily="50" charset="-127"/>
                <a:cs typeface="굴림" pitchFamily="50" charset="-127"/>
              </a:rPr>
              <a:t>eatures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01D3D-1273-2A32-9450-68763791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52736"/>
            <a:ext cx="6557982" cy="58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The Price Range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8BA02853-E4C7-117A-9F7C-B486CB833361}"/>
              </a:ext>
            </a:extLst>
          </p:cNvPr>
          <p:cNvSpPr txBox="1">
            <a:spLocks/>
          </p:cNvSpPr>
          <p:nvPr/>
        </p:nvSpPr>
        <p:spPr>
          <a:xfrm>
            <a:off x="609601" y="1421160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>
                <a:cs typeface="굴림" pitchFamily="50" charset="-127"/>
              </a:rPr>
              <a:t>the price range for used cars that are approximately four years old</a:t>
            </a:r>
            <a:endParaRPr lang="en-US" altLang="ko-KR" dirty="0">
              <a:cs typeface="굴림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1B016-8B80-A3B8-F4D6-2A0571F3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" y="1114360"/>
            <a:ext cx="6252420" cy="57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14746</TotalTime>
  <Words>188</Words>
  <Application>Microsoft Office PowerPoint</Application>
  <PresentationFormat>On-screen Show (4:3)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굴림</vt:lpstr>
      <vt:lpstr>굴림체</vt:lpstr>
      <vt:lpstr>맑은 고딕</vt:lpstr>
      <vt:lpstr>Calibri Light</vt:lpstr>
      <vt:lpstr>Arial</vt:lpstr>
      <vt:lpstr>Office 테마</vt:lpstr>
      <vt:lpstr>Saudi Arabia Used Car Market</vt:lpstr>
      <vt:lpstr>PowerPoint Presentation</vt:lpstr>
      <vt:lpstr>Data Description</vt:lpstr>
      <vt:lpstr>Data Cleaning: </vt:lpstr>
      <vt:lpstr>Results </vt:lpstr>
      <vt:lpstr>01. Largest Market </vt:lpstr>
      <vt:lpstr>02. Car Brand  </vt:lpstr>
      <vt:lpstr>03. The Most Significant Features </vt:lpstr>
      <vt:lpstr>04. The Price Range </vt:lpstr>
      <vt:lpstr>05. Gear Type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HANAA AHMAD  R ALSAADI</cp:lastModifiedBy>
  <cp:revision>1</cp:revision>
  <dcterms:created xsi:type="dcterms:W3CDTF">2010-02-01T08:03:16Z</dcterms:created>
  <dcterms:modified xsi:type="dcterms:W3CDTF">2024-08-07T11:21:55Z</dcterms:modified>
  <cp:category>www.slidemembers.com</cp:category>
</cp:coreProperties>
</file>